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AA0415-DEB5-4CC4-B460-0ACCDA3B3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804197C-1FD2-4DBD-AA2B-D8EB225A4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29C94-DEB9-4F77-AAD7-C645D3189B8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0D086B-2FFE-4153-BB06-573B61227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4638C5A-9E9F-483F-A920-55C641518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579CA-7A28-4459-ADEA-78268276B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4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DC201-3875-44D2-8654-78079A67D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4A3512-7496-412D-A0E9-B753E8113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E19DD5-C412-4FB9-8624-FFC37AE9F9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29C94-DEB9-4F77-AAD7-C645D3189B8A}" type="datetimeFigureOut">
              <a:rPr lang="ru-RU" smtClean="0"/>
              <a:t>04.09.2024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1FD828-2E52-4AF3-9630-13466AAB52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A614D8-6F62-4E7C-ADF6-32A2689A0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579CA-7A28-4459-ADEA-78268276B2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0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93AFB70C-2256-479A-B428-F0FAC489F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Расчёт питания ребенка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4896BE4-E50A-45CC-8CB7-40116E45BC6A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7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8506EF47-ACB8-4B24-ACF4-7B97A7F79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Новорожденный ребенок до 10 дня жизни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5D49DA-DE3A-4CC9-898C-E44BB077505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0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>
            <a:extLst>
              <a:ext uri="{FF2B5EF4-FFF2-40B4-BE49-F238E27FC236}">
                <a16:creationId xmlns:a16="http://schemas.microsoft.com/office/drawing/2014/main" id="{37CC101F-0FB1-4D8E-960B-A544B3043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/>
            </a:pPr>
            <a:r>
              <a:rPr kumimoji="0" lang="ru-RU" altLang="ru-RU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Расчёт питания детей  по весу и возрасту</a:t>
            </a:r>
            <a:br>
              <a:rPr kumimoji="0" lang="ru-RU" altLang="ru-RU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калорийным способом</a:t>
            </a:r>
            <a:br>
              <a:rPr kumimoji="0" lang="ru-RU" altLang="ru-RU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3200" b="1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(старше 10 дней жизни): </a:t>
            </a:r>
            <a:br>
              <a:rPr kumimoji="0" lang="ru-RU" altLang="ru-RU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2C0A42C-1AFE-4A98-A76B-D374DDF36E0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0200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Расчёт питания ребенка</vt:lpstr>
      <vt:lpstr>Новорожденный ребенок до 10 дня жизни</vt:lpstr>
      <vt:lpstr>Расчёт питания детей  по весу и возрасту  калорийным способом  (старше 10 дней жизни):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Расчёт питания ребенка</dc:title>
  <dc:creator>dgb8-redaktor</dc:creator>
  <cp:lastModifiedBy>dgb8-redaktor</cp:lastModifiedBy>
  <cp:revision>1</cp:revision>
  <dcterms:created xsi:type="dcterms:W3CDTF">2024-09-04T10:37:43Z</dcterms:created>
  <dcterms:modified xsi:type="dcterms:W3CDTF">2024-09-04T10:37:43Z</dcterms:modified>
</cp:coreProperties>
</file>